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8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956050"/>
            <a:ext cx="8093365" cy="458115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566870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054654"/>
            <a:ext cx="8551480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73696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275740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2073696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684517"/>
            <a:ext cx="412303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22195"/>
            <a:ext cx="8093365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Family and friends </a:t>
            </a:r>
            <a:r>
              <a:rPr lang="en-US" sz="4000" dirty="0" smtClean="0"/>
              <a:t>Grade 3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4497934"/>
            <a:ext cx="6400800" cy="167975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Unit 8: </a:t>
            </a:r>
            <a:r>
              <a:rPr lang="en-US" sz="4000" dirty="0" smtClean="0"/>
              <a:t>It’s hot today</a:t>
            </a:r>
            <a:r>
              <a:rPr lang="en-US" sz="4000" dirty="0" smtClean="0"/>
              <a:t>! </a:t>
            </a:r>
            <a:endParaRPr lang="en-US" sz="4000" dirty="0" smtClean="0"/>
          </a:p>
          <a:p>
            <a:pPr algn="ctr"/>
            <a:r>
              <a:rPr lang="en-US" sz="2800" dirty="0" smtClean="0"/>
              <a:t>Lesson </a:t>
            </a:r>
            <a:r>
              <a:rPr lang="en-US" sz="2800" dirty="0" smtClean="0"/>
              <a:t>4: Phonics </a:t>
            </a:r>
            <a:endParaRPr lang="en-US" sz="2800" dirty="0"/>
          </a:p>
        </p:txBody>
      </p:sp>
      <p:pic>
        <p:nvPicPr>
          <p:cNvPr id="4" name="Track_0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711.54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3503065" y="5719575"/>
            <a:ext cx="610820" cy="609600"/>
          </a:xfrm>
          <a:prstGeom prst="rect">
            <a:avLst/>
          </a:prstGeom>
        </p:spPr>
      </p:pic>
      <p:pic>
        <p:nvPicPr>
          <p:cNvPr id="7" name="Bản ghi Mới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5719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7"/>
    </mc:Choice>
    <mc:Fallback xmlns="">
      <p:transition spd="slow" advTm="31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0" objId="5"/>
        <p14:playEvt time="8301" objId="6"/>
        <p14:stopEvt time="8450" objId="5"/>
        <p14:stopEvt time="30064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check your answer.</a:t>
            </a:r>
            <a:endParaRPr lang="vi-V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" y="2360065"/>
            <a:ext cx="9066175" cy="35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4"/>
    </mc:Choice>
    <mc:Fallback xmlns="">
      <p:transition spd="slow" advTm="193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Order the letters</a:t>
            </a:r>
            <a:endParaRPr lang="vi-VN" dirty="0"/>
          </a:p>
        </p:txBody>
      </p:sp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55" y="6226629"/>
            <a:ext cx="609600" cy="609600"/>
          </a:xfrm>
          <a:prstGeom prst="rect">
            <a:avLst/>
          </a:prstGeom>
        </p:spPr>
      </p:pic>
      <p:pic>
        <p:nvPicPr>
          <p:cNvPr id="10242" name="Picture 2" descr="Không có mô tả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2360064"/>
            <a:ext cx="8655162" cy="22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7"/>
    </mc:Choice>
    <mc:Fallback xmlns="">
      <p:transition spd="slow" advTm="1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98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_8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260" y="6024985"/>
            <a:ext cx="609600" cy="609600"/>
          </a:xfrm>
          <a:prstGeom prst="rect">
            <a:avLst/>
          </a:prstGeom>
        </p:spPr>
      </p:pic>
      <p:pic>
        <p:nvPicPr>
          <p:cNvPr id="5122" name="Picture 2" descr="Không có mô tả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443835"/>
            <a:ext cx="8793419" cy="35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66"/>
    </mc:Choice>
    <mc:Fallback xmlns="">
      <p:transition spd="slow" advTm="5306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0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4665842"/>
            <a:ext cx="7764564" cy="21921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bike</a:t>
            </a:r>
            <a:r>
              <a:rPr lang="en-US" sz="4800" dirty="0" smtClean="0"/>
              <a:t> (n)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err="1"/>
              <a:t>x</a:t>
            </a:r>
            <a:r>
              <a:rPr lang="en-US" sz="4800" dirty="0" err="1" smtClean="0"/>
              <a:t>e</a:t>
            </a:r>
            <a:r>
              <a:rPr lang="en-US" sz="4800" dirty="0" smtClean="0"/>
              <a:t> </a:t>
            </a:r>
            <a:r>
              <a:rPr lang="en-US" sz="4800" dirty="0" err="1" smtClean="0"/>
              <a:t>đạp</a:t>
            </a:r>
            <a:endParaRPr lang="en-US" sz="4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374900"/>
            <a:ext cx="45811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8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07.706" end="54387.17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0605" y="602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9"/>
    </mc:Choice>
    <mc:Fallback xmlns="">
      <p:transition spd="slow" advTm="7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  <p:extLst mod="1">
    <p:ext uri="{E180D4A7-C9FB-4DFB-919C-405C955672EB}">
      <p14:showEvtLst xmlns:p14="http://schemas.microsoft.com/office/powerpoint/2010/main">
        <p14:playEvt time="504" objId="2"/>
        <p14:playEvt time="2866" objId="2"/>
        <p14:playEvt time="5167" objId="2"/>
        <p14:stopEvt time="721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4665842"/>
            <a:ext cx="7764564" cy="21921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kite</a:t>
            </a:r>
            <a:r>
              <a:rPr lang="en-US" sz="4800" dirty="0" smtClean="0"/>
              <a:t> (n)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/>
              <a:t>c</a:t>
            </a:r>
            <a:r>
              <a:rPr lang="en-US" sz="4800" dirty="0" smtClean="0"/>
              <a:t>on </a:t>
            </a:r>
            <a:r>
              <a:rPr lang="en-US" sz="4800" dirty="0" err="1" smtClean="0"/>
              <a:t>diều</a:t>
            </a:r>
            <a:endParaRPr lang="en-US" sz="4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1" y="374900"/>
            <a:ext cx="442844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8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14.930399999999" end="50180.4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0605" y="602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"/>
    </mc:Choice>
    <mc:Fallback xmlns="">
      <p:transition spd="slow" advTm="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  <p:extLst mod="1">
    <p:ext uri="{E180D4A7-C9FB-4DFB-919C-405C955672EB}">
      <p14:showEvtLst xmlns:p14="http://schemas.microsoft.com/office/powerpoint/2010/main">
        <p14:playEvt time="501" objId="2"/>
        <p14:playEvt time="3511" objId="2"/>
        <p14:playEvt time="6475" objId="2"/>
        <p14:stopEvt time="870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4665842"/>
            <a:ext cx="7764564" cy="21921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white</a:t>
            </a:r>
            <a:r>
              <a:rPr lang="en-US" sz="4800" dirty="0" smtClean="0"/>
              <a:t> </a:t>
            </a:r>
            <a:r>
              <a:rPr lang="en-US" sz="4800" dirty="0" smtClean="0"/>
              <a:t>(</a:t>
            </a:r>
            <a:r>
              <a:rPr lang="en-US" sz="4800" dirty="0" err="1" smtClean="0"/>
              <a:t>adj</a:t>
            </a:r>
            <a:r>
              <a:rPr lang="en-US" sz="4800" dirty="0" smtClean="0"/>
              <a:t>/ n)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err="1"/>
              <a:t>t</a:t>
            </a:r>
            <a:r>
              <a:rPr lang="en-US" sz="4800" dirty="0" err="1" smtClean="0"/>
              <a:t>rắng</a:t>
            </a:r>
            <a:r>
              <a:rPr lang="en-US" sz="4800" dirty="0" smtClean="0"/>
              <a:t>/ </a:t>
            </a:r>
            <a:r>
              <a:rPr lang="en-US" sz="4800" dirty="0" err="1" smtClean="0"/>
              <a:t>màu</a:t>
            </a:r>
            <a:r>
              <a:rPr lang="en-US" sz="4800" dirty="0" smtClean="0"/>
              <a:t> </a:t>
            </a:r>
            <a:r>
              <a:rPr lang="en-US" sz="4800" dirty="0" err="1" smtClean="0"/>
              <a:t>trắng</a:t>
            </a:r>
            <a:endParaRPr lang="en-US" sz="4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74900"/>
            <a:ext cx="488656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8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20.7096" end="45823.44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0605" y="602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8"/>
    </mc:Choice>
    <mc:Fallback xmlns="">
      <p:transition spd="slow" advTm="9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  <p:extLst mod="1">
    <p:ext uri="{E180D4A7-C9FB-4DFB-919C-405C955672EB}">
      <p14:showEvtLst xmlns:p14="http://schemas.microsoft.com/office/powerpoint/2010/main">
        <p14:playEvt time="507" objId="2"/>
        <p14:playEvt time="3717" objId="2"/>
        <p14:playEvt time="6711" objId="2"/>
        <p14:stopEvt time="9418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4665842"/>
            <a:ext cx="7764564" cy="21921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line (</a:t>
            </a:r>
            <a:r>
              <a:rPr lang="en-US" sz="4800" dirty="0"/>
              <a:t>n</a:t>
            </a:r>
            <a:r>
              <a:rPr lang="en-US" sz="4800" dirty="0" smtClean="0"/>
              <a:t>)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err="1" smtClean="0"/>
              <a:t>hàng</a:t>
            </a:r>
            <a:endParaRPr lang="en-US" sz="4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222195"/>
            <a:ext cx="4275739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8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28.416" end="41316.22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0605" y="602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"/>
    </mc:Choice>
    <mc:Fallback xmlns="">
      <p:transition spd="slow" advTm="7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  <p:extLst mod="1">
    <p:ext uri="{E180D4A7-C9FB-4DFB-919C-405C955672EB}">
      <p14:showEvtLst xmlns:p14="http://schemas.microsoft.com/office/powerpoint/2010/main">
        <p14:playEvt time="503" objId="2"/>
        <p14:playEvt time="2864" objId="2"/>
        <p14:playEvt time="5203" objId="2"/>
        <p14:stopEvt time="7214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_8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260" y="6177690"/>
            <a:ext cx="609600" cy="609600"/>
          </a:xfrm>
          <a:prstGeom prst="rect">
            <a:avLst/>
          </a:prstGeom>
        </p:spPr>
      </p:pic>
      <p:pic>
        <p:nvPicPr>
          <p:cNvPr id="6146" name="Picture 2" descr="Không có mô tả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" y="1291130"/>
            <a:ext cx="9079544" cy="41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0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3"/>
    </mc:Choice>
    <mc:Fallback xmlns="">
      <p:transition spd="slow" advTm="2547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22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Read the chant again. Circle the sound </a:t>
            </a:r>
            <a:r>
              <a:rPr lang="en-US" dirty="0" err="1" smtClean="0"/>
              <a:t>i_e</a:t>
            </a:r>
            <a:r>
              <a:rPr lang="en-US" dirty="0" smtClean="0"/>
              <a:t>.</a:t>
            </a:r>
            <a:endParaRPr lang="vi-V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207360"/>
            <a:ext cx="8551480" cy="342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ản ghi Mới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824" y="602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6"/>
    </mc:Choice>
    <mc:Fallback xmlns="">
      <p:transition spd="slow" advTm="2172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_9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260" y="6024985"/>
            <a:ext cx="609600" cy="609600"/>
          </a:xfrm>
          <a:prstGeom prst="rect">
            <a:avLst/>
          </a:prstGeom>
        </p:spPr>
      </p:pic>
      <p:pic>
        <p:nvPicPr>
          <p:cNvPr id="8194" name="Picture 2" descr="Không có mô tả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749245"/>
            <a:ext cx="8671981" cy="37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7"/>
    </mc:Choice>
    <mc:Fallback xmlns="">
      <p:transition spd="slow" advTm="1617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65</Words>
  <Application>Microsoft Office PowerPoint</Application>
  <PresentationFormat>On-screen Show (4:3)</PresentationFormat>
  <Paragraphs>18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Family and friends Grade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Read the chant again. Circle the sound i_e.</vt:lpstr>
      <vt:lpstr>PowerPoint Presentation</vt:lpstr>
      <vt:lpstr>Now check your answer.</vt:lpstr>
      <vt:lpstr>Exercise: Order the letters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TITI</cp:lastModifiedBy>
  <cp:revision>85</cp:revision>
  <dcterms:created xsi:type="dcterms:W3CDTF">2013-08-21T19:17:07Z</dcterms:created>
  <dcterms:modified xsi:type="dcterms:W3CDTF">2021-02-01T16:29:59Z</dcterms:modified>
</cp:coreProperties>
</file>